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"/>
  </p:notesMasterIdLst>
  <p:sldIdLst>
    <p:sldId id="257" r:id="rId2"/>
  </p:sldIdLst>
  <p:sldSz cx="14325600" cy="10715625"/>
  <p:notesSz cx="6858000" cy="9144000"/>
  <p:defaultTextStyle>
    <a:defPPr>
      <a:defRPr lang="fr-FR"/>
    </a:defPPr>
    <a:lvl1pPr marL="0" algn="l" defTabSz="1430569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715285" algn="l" defTabSz="1430569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1430569" algn="l" defTabSz="1430569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2145855" algn="l" defTabSz="1430569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2861142" algn="l" defTabSz="1430569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3576426" algn="l" defTabSz="1430569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4291711" algn="l" defTabSz="1430569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5006995" algn="l" defTabSz="1430569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5722280" algn="l" defTabSz="1430569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 autoAdjust="0"/>
    <p:restoredTop sz="96671" autoAdjust="0"/>
  </p:normalViewPr>
  <p:slideViewPr>
    <p:cSldViewPr>
      <p:cViewPr>
        <p:scale>
          <a:sx n="100" d="100"/>
          <a:sy n="100" d="100"/>
        </p:scale>
        <p:origin x="480" y="1092"/>
      </p:cViewPr>
      <p:guideLst>
        <p:guide orient="horz" pos="3376"/>
        <p:guide pos="45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16B7B2-FCB6-4548-9D0E-6222D1A5D11C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38238" y="685800"/>
            <a:ext cx="4581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28AF78-AD20-46D1-AC76-1383C286E6B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3248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662432" algn="l" defTabSz="13248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324864" algn="l" defTabSz="13248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987296" algn="l" defTabSz="13248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649727" algn="l" defTabSz="13248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312159" algn="l" defTabSz="13248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3974591" algn="l" defTabSz="13248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4637023" algn="l" defTabSz="13248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299456" algn="l" defTabSz="132486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36650" y="685800"/>
            <a:ext cx="45847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Tracé pour chercheur</a:t>
            </a:r>
            <a:r>
              <a:rPr lang="fr-FR" baseline="0" dirty="0" smtClean="0"/>
              <a:t> 9X 50mm, objectif EFL 176mm , projeté plein </a:t>
            </a:r>
            <a:r>
              <a:rPr lang="fr-FR" baseline="0" dirty="0" err="1" smtClean="0"/>
              <a:t>ecran</a:t>
            </a:r>
            <a:r>
              <a:rPr lang="fr-FR" baseline="0" dirty="0" smtClean="0"/>
              <a:t> 22’’ </a:t>
            </a:r>
            <a:r>
              <a:rPr lang="fr-FR" baseline="0" dirty="0" err="1" smtClean="0"/>
              <a:t>samsung</a:t>
            </a:r>
            <a:r>
              <a:rPr lang="fr-FR" baseline="0" smtClean="0"/>
              <a:t> type 226, </a:t>
            </a:r>
            <a:r>
              <a:rPr lang="fr-FR" baseline="0" dirty="0" smtClean="0"/>
              <a:t>pour un 105/2.5 </a:t>
            </a:r>
            <a:r>
              <a:rPr lang="fr-FR" baseline="0" smtClean="0"/>
              <a:t>avec le plan </a:t>
            </a:r>
            <a:r>
              <a:rPr lang="fr-FR" baseline="0" dirty="0" smtClean="0"/>
              <a:t>image à 164cm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28AF78-AD20-46D1-AC76-1383C286E6B6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74422" y="3328799"/>
            <a:ext cx="12176761" cy="2296914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8841" y="6072188"/>
            <a:ext cx="10027920" cy="273843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3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49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15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98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81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64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B04D-CE7C-49A4-8584-3669BFC1F9DA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391A0-387C-42E2-917D-3F6AF2DA0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B04D-CE7C-49A4-8584-3669BFC1F9DA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391A0-387C-42E2-917D-3F6AF2DA0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11251564" y="429131"/>
            <a:ext cx="3491866" cy="914300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775974" y="429131"/>
            <a:ext cx="10236836" cy="914300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B04D-CE7C-49A4-8584-3669BFC1F9DA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391A0-387C-42E2-917D-3F6AF2DA0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B04D-CE7C-49A4-8584-3669BFC1F9DA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391A0-387C-42E2-917D-3F6AF2DA0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31624" y="6885791"/>
            <a:ext cx="12176761" cy="2128242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131624" y="4541744"/>
            <a:ext cx="12176761" cy="2344041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83061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6612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4918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3224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153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09837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8143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6449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B04D-CE7C-49A4-8584-3669BFC1F9DA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391A0-387C-42E2-917D-3F6AF2DA0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75970" y="2500321"/>
            <a:ext cx="6864350" cy="7071818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879081" y="2500321"/>
            <a:ext cx="6864350" cy="7071818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B04D-CE7C-49A4-8584-3669BFC1F9DA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391A0-387C-42E2-917D-3F6AF2DA0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6281" y="429122"/>
            <a:ext cx="12893040" cy="1785938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16282" y="2398614"/>
            <a:ext cx="6329627" cy="99962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3061" indent="0">
              <a:buNone/>
              <a:defRPr sz="3000" b="1"/>
            </a:lvl2pPr>
            <a:lvl3pPr marL="1366124" indent="0">
              <a:buNone/>
              <a:defRPr sz="2600" b="1"/>
            </a:lvl3pPr>
            <a:lvl4pPr marL="2049186" indent="0">
              <a:buNone/>
              <a:defRPr sz="2400" b="1"/>
            </a:lvl4pPr>
            <a:lvl5pPr marL="2732248" indent="0">
              <a:buNone/>
              <a:defRPr sz="2400" b="1"/>
            </a:lvl5pPr>
            <a:lvl6pPr marL="3415310" indent="0">
              <a:buNone/>
              <a:defRPr sz="2400" b="1"/>
            </a:lvl6pPr>
            <a:lvl7pPr marL="4098372" indent="0">
              <a:buNone/>
              <a:defRPr sz="2400" b="1"/>
            </a:lvl7pPr>
            <a:lvl8pPr marL="4781434" indent="0">
              <a:buNone/>
              <a:defRPr sz="2400" b="1"/>
            </a:lvl8pPr>
            <a:lvl9pPr marL="5464497" indent="0">
              <a:buNone/>
              <a:defRPr sz="24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16282" y="3398243"/>
            <a:ext cx="6329627" cy="6173888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7277210" y="2398614"/>
            <a:ext cx="6332114" cy="99962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3061" indent="0">
              <a:buNone/>
              <a:defRPr sz="3000" b="1"/>
            </a:lvl2pPr>
            <a:lvl3pPr marL="1366124" indent="0">
              <a:buNone/>
              <a:defRPr sz="2600" b="1"/>
            </a:lvl3pPr>
            <a:lvl4pPr marL="2049186" indent="0">
              <a:buNone/>
              <a:defRPr sz="2400" b="1"/>
            </a:lvl4pPr>
            <a:lvl5pPr marL="2732248" indent="0">
              <a:buNone/>
              <a:defRPr sz="2400" b="1"/>
            </a:lvl5pPr>
            <a:lvl6pPr marL="3415310" indent="0">
              <a:buNone/>
              <a:defRPr sz="2400" b="1"/>
            </a:lvl6pPr>
            <a:lvl7pPr marL="4098372" indent="0">
              <a:buNone/>
              <a:defRPr sz="2400" b="1"/>
            </a:lvl7pPr>
            <a:lvl8pPr marL="4781434" indent="0">
              <a:buNone/>
              <a:defRPr sz="2400" b="1"/>
            </a:lvl8pPr>
            <a:lvl9pPr marL="5464497" indent="0">
              <a:buNone/>
              <a:defRPr sz="24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7277210" y="3398243"/>
            <a:ext cx="6332114" cy="6173888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6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B04D-CE7C-49A4-8584-3669BFC1F9DA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391A0-387C-42E2-917D-3F6AF2DA0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B04D-CE7C-49A4-8584-3669BFC1F9DA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391A0-387C-42E2-917D-3F6AF2DA0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B04D-CE7C-49A4-8584-3669BFC1F9DA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391A0-387C-42E2-917D-3F6AF2DA0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6283" y="426642"/>
            <a:ext cx="4713023" cy="1815704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00914" y="426652"/>
            <a:ext cx="8008408" cy="9145489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716283" y="2242353"/>
            <a:ext cx="4713023" cy="7329785"/>
          </a:xfrm>
        </p:spPr>
        <p:txBody>
          <a:bodyPr/>
          <a:lstStyle>
            <a:lvl1pPr marL="0" indent="0">
              <a:buNone/>
              <a:defRPr sz="2100"/>
            </a:lvl1pPr>
            <a:lvl2pPr marL="683061" indent="0">
              <a:buNone/>
              <a:defRPr sz="1900"/>
            </a:lvl2pPr>
            <a:lvl3pPr marL="1366124" indent="0">
              <a:buNone/>
              <a:defRPr sz="1500"/>
            </a:lvl3pPr>
            <a:lvl4pPr marL="2049186" indent="0">
              <a:buNone/>
              <a:defRPr sz="1300"/>
            </a:lvl4pPr>
            <a:lvl5pPr marL="2732248" indent="0">
              <a:buNone/>
              <a:defRPr sz="1300"/>
            </a:lvl5pPr>
            <a:lvl6pPr marL="3415310" indent="0">
              <a:buNone/>
              <a:defRPr sz="1300"/>
            </a:lvl6pPr>
            <a:lvl7pPr marL="4098372" indent="0">
              <a:buNone/>
              <a:defRPr sz="1300"/>
            </a:lvl7pPr>
            <a:lvl8pPr marL="4781434" indent="0">
              <a:buNone/>
              <a:defRPr sz="1300"/>
            </a:lvl8pPr>
            <a:lvl9pPr marL="5464497" indent="0">
              <a:buNone/>
              <a:defRPr sz="1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B04D-CE7C-49A4-8584-3669BFC1F9DA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391A0-387C-42E2-917D-3F6AF2DA0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07917" y="7500941"/>
            <a:ext cx="8595360" cy="885529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807917" y="957462"/>
            <a:ext cx="8595360" cy="6429375"/>
          </a:xfrm>
        </p:spPr>
        <p:txBody>
          <a:bodyPr/>
          <a:lstStyle>
            <a:lvl1pPr marL="0" indent="0">
              <a:buNone/>
              <a:defRPr sz="4800"/>
            </a:lvl1pPr>
            <a:lvl2pPr marL="683061" indent="0">
              <a:buNone/>
              <a:defRPr sz="4200"/>
            </a:lvl2pPr>
            <a:lvl3pPr marL="1366124" indent="0">
              <a:buNone/>
              <a:defRPr sz="3600"/>
            </a:lvl3pPr>
            <a:lvl4pPr marL="2049186" indent="0">
              <a:buNone/>
              <a:defRPr sz="3000"/>
            </a:lvl4pPr>
            <a:lvl5pPr marL="2732248" indent="0">
              <a:buNone/>
              <a:defRPr sz="3000"/>
            </a:lvl5pPr>
            <a:lvl6pPr marL="3415310" indent="0">
              <a:buNone/>
              <a:defRPr sz="3000"/>
            </a:lvl6pPr>
            <a:lvl7pPr marL="4098372" indent="0">
              <a:buNone/>
              <a:defRPr sz="3000"/>
            </a:lvl7pPr>
            <a:lvl8pPr marL="4781434" indent="0">
              <a:buNone/>
              <a:defRPr sz="3000"/>
            </a:lvl8pPr>
            <a:lvl9pPr marL="5464497" indent="0">
              <a:buNone/>
              <a:defRPr sz="3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807917" y="8386468"/>
            <a:ext cx="8595360" cy="1257596"/>
          </a:xfrm>
        </p:spPr>
        <p:txBody>
          <a:bodyPr/>
          <a:lstStyle>
            <a:lvl1pPr marL="0" indent="0">
              <a:buNone/>
              <a:defRPr sz="2100"/>
            </a:lvl1pPr>
            <a:lvl2pPr marL="683061" indent="0">
              <a:buNone/>
              <a:defRPr sz="1900"/>
            </a:lvl2pPr>
            <a:lvl3pPr marL="1366124" indent="0">
              <a:buNone/>
              <a:defRPr sz="1500"/>
            </a:lvl3pPr>
            <a:lvl4pPr marL="2049186" indent="0">
              <a:buNone/>
              <a:defRPr sz="1300"/>
            </a:lvl4pPr>
            <a:lvl5pPr marL="2732248" indent="0">
              <a:buNone/>
              <a:defRPr sz="1300"/>
            </a:lvl5pPr>
            <a:lvl6pPr marL="3415310" indent="0">
              <a:buNone/>
              <a:defRPr sz="1300"/>
            </a:lvl6pPr>
            <a:lvl7pPr marL="4098372" indent="0">
              <a:buNone/>
              <a:defRPr sz="1300"/>
            </a:lvl7pPr>
            <a:lvl8pPr marL="4781434" indent="0">
              <a:buNone/>
              <a:defRPr sz="1300"/>
            </a:lvl8pPr>
            <a:lvl9pPr marL="5464497" indent="0">
              <a:buNone/>
              <a:defRPr sz="13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7B04D-CE7C-49A4-8584-3669BFC1F9DA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391A0-387C-42E2-917D-3F6AF2DA0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716281" y="429122"/>
            <a:ext cx="12893040" cy="1785938"/>
          </a:xfrm>
          <a:prstGeom prst="rect">
            <a:avLst/>
          </a:prstGeom>
        </p:spPr>
        <p:txBody>
          <a:bodyPr vert="horz" lIns="136612" tIns="68307" rIns="136612" bIns="68307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16281" y="2500321"/>
            <a:ext cx="12893040" cy="7071818"/>
          </a:xfrm>
          <a:prstGeom prst="rect">
            <a:avLst/>
          </a:prstGeom>
        </p:spPr>
        <p:txBody>
          <a:bodyPr vert="horz" lIns="136612" tIns="68307" rIns="136612" bIns="68307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16280" y="9931806"/>
            <a:ext cx="3342640" cy="570508"/>
          </a:xfrm>
          <a:prstGeom prst="rect">
            <a:avLst/>
          </a:prstGeom>
        </p:spPr>
        <p:txBody>
          <a:bodyPr vert="horz" lIns="136612" tIns="68307" rIns="136612" bIns="68307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7B04D-CE7C-49A4-8584-3669BFC1F9DA}" type="datetimeFigureOut">
              <a:rPr lang="fr-FR" smtClean="0"/>
              <a:pPr/>
              <a:t>28/06/2020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894581" y="9931806"/>
            <a:ext cx="4536440" cy="570508"/>
          </a:xfrm>
          <a:prstGeom prst="rect">
            <a:avLst/>
          </a:prstGeom>
        </p:spPr>
        <p:txBody>
          <a:bodyPr vert="horz" lIns="136612" tIns="68307" rIns="136612" bIns="68307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266680" y="9931806"/>
            <a:ext cx="3342640" cy="570508"/>
          </a:xfrm>
          <a:prstGeom prst="rect">
            <a:avLst/>
          </a:prstGeom>
        </p:spPr>
        <p:txBody>
          <a:bodyPr vert="horz" lIns="136612" tIns="68307" rIns="136612" bIns="68307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391A0-387C-42E2-917D-3F6AF2DA01C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1366124" rtl="0" eaLnBrk="1" latinLnBrk="0" hangingPunct="1"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2297" indent="-512297" algn="l" defTabSz="1366124" rtl="0" eaLnBrk="1" latinLnBrk="0" hangingPunct="1">
        <a:spcBef>
          <a:spcPct val="20000"/>
        </a:spcBef>
        <a:buFont typeface="Arial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9976" indent="-426914" algn="l" defTabSz="1366124" rtl="0" eaLnBrk="1" latinLnBrk="0" hangingPunct="1">
        <a:spcBef>
          <a:spcPct val="20000"/>
        </a:spcBef>
        <a:buFont typeface="Arial" pitchFamily="34" charset="0"/>
        <a:buChar char="–"/>
        <a:defRPr sz="4200" kern="1200">
          <a:solidFill>
            <a:schemeClr val="tx1"/>
          </a:solidFill>
          <a:latin typeface="+mn-lt"/>
          <a:ea typeface="+mn-ea"/>
          <a:cs typeface="+mn-cs"/>
        </a:defRPr>
      </a:lvl2pPr>
      <a:lvl3pPr marL="1707656" indent="-341531" algn="l" defTabSz="1366124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90717" indent="-341531" algn="l" defTabSz="1366124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73778" indent="-341531" algn="l" defTabSz="1366124" rtl="0" eaLnBrk="1" latinLnBrk="0" hangingPunct="1">
        <a:spcBef>
          <a:spcPct val="20000"/>
        </a:spcBef>
        <a:buFont typeface="Arial" pitchFamily="34" charset="0"/>
        <a:buChar char="»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56841" indent="-341531" algn="l" defTabSz="1366124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39903" indent="-341531" algn="l" defTabSz="1366124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122965" indent="-341531" algn="l" defTabSz="1366124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806027" indent="-341531" algn="l" defTabSz="1366124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3661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83061" algn="l" defTabSz="13661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66124" algn="l" defTabSz="13661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2049186" algn="l" defTabSz="13661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732248" algn="l" defTabSz="13661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415310" algn="l" defTabSz="13661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098372" algn="l" defTabSz="13661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781434" algn="l" defTabSz="13661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464497" algn="l" defTabSz="1366124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>
            <a:spLocks/>
          </p:cNvSpPr>
          <p:nvPr/>
        </p:nvSpPr>
        <p:spPr>
          <a:xfrm>
            <a:off x="6184800" y="4370400"/>
            <a:ext cx="1962000" cy="19620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3059" tIns="71527" rIns="143059" bIns="71527" rtlCol="0" anchor="ctr"/>
          <a:lstStyle/>
          <a:p>
            <a:pPr algn="ctr"/>
            <a:endParaRPr lang="fr-FR" dirty="0"/>
          </a:p>
        </p:txBody>
      </p:sp>
      <p:sp>
        <p:nvSpPr>
          <p:cNvPr id="3" name="Ellipse 2"/>
          <p:cNvSpPr>
            <a:spLocks noChangeAspect="1"/>
          </p:cNvSpPr>
          <p:nvPr/>
        </p:nvSpPr>
        <p:spPr>
          <a:xfrm>
            <a:off x="4906801" y="2995200"/>
            <a:ext cx="4510565" cy="47232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486" tIns="66243" rIns="132486" bIns="66243" rtlCol="0" anchor="ctr"/>
          <a:lstStyle/>
          <a:p>
            <a:pPr algn="ctr"/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5630400" y="3816000"/>
            <a:ext cx="3078000" cy="30780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486" tIns="66243" rIns="132486" bIns="66243" rtlCol="0" anchor="ctr"/>
          <a:lstStyle/>
          <a:p>
            <a:pPr algn="ctr"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7" name="Ellipse 6"/>
          <p:cNvSpPr>
            <a:spLocks/>
          </p:cNvSpPr>
          <p:nvPr/>
        </p:nvSpPr>
        <p:spPr>
          <a:xfrm>
            <a:off x="5832000" y="4032000"/>
            <a:ext cx="2667600" cy="26676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486" tIns="66243" rIns="132486" bIns="66243"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>
            <a:spLocks/>
          </p:cNvSpPr>
          <p:nvPr/>
        </p:nvSpPr>
        <p:spPr>
          <a:xfrm>
            <a:off x="7236000" y="6120000"/>
            <a:ext cx="360000" cy="3600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486" tIns="66243" rIns="132486" bIns="66243"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7704000" y="6375600"/>
            <a:ext cx="252000" cy="2520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486" tIns="66243" rIns="132486" bIns="66243"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4788000" y="5212800"/>
            <a:ext cx="252000" cy="2520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486" tIns="66243" rIns="132486" bIns="66243"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>
            <a:spLocks/>
          </p:cNvSpPr>
          <p:nvPr/>
        </p:nvSpPr>
        <p:spPr>
          <a:xfrm>
            <a:off x="7603200" y="3794400"/>
            <a:ext cx="252000" cy="2520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486" tIns="66243" rIns="132486" bIns="66243" rtlCol="0" anchor="ctr"/>
          <a:lstStyle/>
          <a:p>
            <a:pPr algn="ctr"/>
            <a:endParaRPr lang="fr-FR"/>
          </a:p>
        </p:txBody>
      </p:sp>
      <p:sp>
        <p:nvSpPr>
          <p:cNvPr id="43" name="Ellipse 42"/>
          <p:cNvSpPr>
            <a:spLocks/>
          </p:cNvSpPr>
          <p:nvPr/>
        </p:nvSpPr>
        <p:spPr>
          <a:xfrm>
            <a:off x="4082400" y="2275200"/>
            <a:ext cx="6170400" cy="6170400"/>
          </a:xfrm>
          <a:prstGeom prst="ellipse">
            <a:avLst/>
          </a:prstGeom>
          <a:noFill/>
          <a:ln w="12700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486" tIns="66243" rIns="132486" bIns="66243" rtlCol="0" anchor="ctr"/>
          <a:lstStyle/>
          <a:p>
            <a:pPr algn="ctr"/>
            <a:endParaRPr lang="fr-FR"/>
          </a:p>
        </p:txBody>
      </p:sp>
      <p:sp>
        <p:nvSpPr>
          <p:cNvPr id="45" name="ZoneTexte 44"/>
          <p:cNvSpPr txBox="1"/>
          <p:nvPr/>
        </p:nvSpPr>
        <p:spPr>
          <a:xfrm>
            <a:off x="5362600" y="1757414"/>
            <a:ext cx="863878" cy="456945"/>
          </a:xfrm>
          <a:prstGeom prst="rect">
            <a:avLst/>
          </a:prstGeom>
          <a:noFill/>
          <a:ln w="0">
            <a:noFill/>
            <a:prstDash val="solid"/>
          </a:ln>
          <a:scene3d>
            <a:camera prst="orthographicFront">
              <a:rot lat="10800000" lon="0" rev="0"/>
            </a:camera>
            <a:lightRig rig="threePt" dir="t"/>
          </a:scene3d>
        </p:spPr>
        <p:txBody>
          <a:bodyPr wrap="none" lIns="132486" tIns="66243" rIns="132486" bIns="66243" rtlCol="0">
            <a:spAutoFit/>
          </a:bodyPr>
          <a:lstStyle/>
          <a:p>
            <a:pPr algn="ctr"/>
            <a:r>
              <a:rPr lang="fr-FR" sz="2100" dirty="0" smtClean="0">
                <a:latin typeface="Arial" pitchFamily="34" charset="0"/>
                <a:cs typeface="Microsoft Sans Serif" pitchFamily="34" charset="0"/>
              </a:rPr>
              <a:t>2023</a:t>
            </a:r>
          </a:p>
        </p:txBody>
      </p:sp>
      <p:cxnSp>
        <p:nvCxnSpPr>
          <p:cNvPr id="29" name="Connecteur droit 28"/>
          <p:cNvCxnSpPr/>
          <p:nvPr/>
        </p:nvCxnSpPr>
        <p:spPr>
          <a:xfrm rot="-1620000">
            <a:off x="4705200" y="4636800"/>
            <a:ext cx="3200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 bwMode="black">
          <a:xfrm rot="1260000">
            <a:off x="4824000" y="5824800"/>
            <a:ext cx="2692800" cy="10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 rot="480000">
            <a:off x="7560000" y="3898800"/>
            <a:ext cx="0" cy="244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rot="-5520000">
            <a:off x="6458562" y="5243444"/>
            <a:ext cx="265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rot="-3780000" flipV="1">
            <a:off x="7624800" y="6163201"/>
            <a:ext cx="0" cy="478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lipse 22"/>
          <p:cNvSpPr/>
          <p:nvPr/>
        </p:nvSpPr>
        <p:spPr>
          <a:xfrm>
            <a:off x="3160800" y="1353600"/>
            <a:ext cx="8006400" cy="80064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3812400" y="3124800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10443600" y="3096000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3812400" y="7509600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10443600" y="7509600"/>
            <a:ext cx="72000" cy="72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3058344" y="7590060"/>
            <a:ext cx="6495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92D050"/>
                </a:solidFill>
              </a:rPr>
              <a:t>16</a:t>
            </a:r>
            <a:r>
              <a:rPr lang="fr-FR" sz="1200" dirty="0" smtClean="0">
                <a:solidFill>
                  <a:srgbClr val="92D050"/>
                </a:solidFill>
              </a:rPr>
              <a:t> mm</a:t>
            </a:r>
            <a:endParaRPr lang="fr-FR" sz="1200" dirty="0">
              <a:solidFill>
                <a:srgbClr val="92D050"/>
              </a:solidFill>
            </a:endParaRPr>
          </a:p>
        </p:txBody>
      </p:sp>
      <p:sp>
        <p:nvSpPr>
          <p:cNvPr id="30" name="Ellipse 29"/>
          <p:cNvSpPr/>
          <p:nvPr/>
        </p:nvSpPr>
        <p:spPr>
          <a:xfrm>
            <a:off x="1148400" y="-658800"/>
            <a:ext cx="12031200" cy="12031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/>
          <p:cNvSpPr/>
          <p:nvPr/>
        </p:nvSpPr>
        <p:spPr>
          <a:xfrm>
            <a:off x="6912000" y="5104800"/>
            <a:ext cx="504000" cy="504000"/>
          </a:xfrm>
          <a:prstGeom prst="ellipse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ZoneTexte 32"/>
          <p:cNvSpPr txBox="1"/>
          <p:nvPr/>
        </p:nvSpPr>
        <p:spPr>
          <a:xfrm>
            <a:off x="1546176" y="6653958"/>
            <a:ext cx="7920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24 </a:t>
            </a:r>
            <a:r>
              <a:rPr lang="fr-FR" sz="1600" dirty="0" smtClean="0">
                <a:solidFill>
                  <a:srgbClr val="FF0000"/>
                </a:solidFill>
              </a:rPr>
              <a:t>mm</a:t>
            </a:r>
            <a:endParaRPr lang="fr-FR" sz="1600" dirty="0">
              <a:solidFill>
                <a:srgbClr val="FF0000"/>
              </a:solidFill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466056" y="1901430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latin typeface="Courier Std" pitchFamily="49" charset="0"/>
              </a:rPr>
              <a:t> </a:t>
            </a:r>
            <a:r>
              <a:rPr lang="fr-FR" sz="1600" dirty="0" smtClean="0"/>
              <a:t>Distance 164.0cm </a:t>
            </a:r>
            <a:r>
              <a:rPr lang="fr-FR" sz="1600" dirty="0" smtClean="0"/>
              <a:t>B-16</a:t>
            </a:r>
            <a:r>
              <a:rPr lang="fr-FR" sz="1600" dirty="0" smtClean="0"/>
              <a:t>s  </a:t>
            </a:r>
            <a:r>
              <a:rPr lang="fr-FR" sz="1600" dirty="0" smtClean="0"/>
              <a:t>5.6</a:t>
            </a:r>
            <a:r>
              <a:rPr lang="fr-FR" sz="1600" dirty="0" smtClean="0"/>
              <a:t> </a:t>
            </a:r>
            <a:endParaRPr lang="fr-FR" sz="1600" dirty="0"/>
          </a:p>
        </p:txBody>
      </p:sp>
      <p:sp>
        <p:nvSpPr>
          <p:cNvPr id="36" name="Ellipse 35"/>
          <p:cNvSpPr/>
          <p:nvPr/>
        </p:nvSpPr>
        <p:spPr>
          <a:xfrm>
            <a:off x="2793600" y="982800"/>
            <a:ext cx="8748000" cy="8748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/>
          <p:cNvSpPr txBox="1"/>
          <p:nvPr/>
        </p:nvSpPr>
        <p:spPr>
          <a:xfrm>
            <a:off x="1474168" y="5141788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/>
              <a:t>17.48 mm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6245</TotalTime>
  <Words>41</Words>
  <Application>Microsoft Office PowerPoint</Application>
  <PresentationFormat>Personnalisé</PresentationFormat>
  <Paragraphs>7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Michel</dc:creator>
  <cp:lastModifiedBy>Michel</cp:lastModifiedBy>
  <cp:revision>306</cp:revision>
  <dcterms:created xsi:type="dcterms:W3CDTF">2018-04-28T13:10:47Z</dcterms:created>
  <dcterms:modified xsi:type="dcterms:W3CDTF">2020-06-28T10:46:37Z</dcterms:modified>
</cp:coreProperties>
</file>