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"/>
  </p:notesMasterIdLst>
  <p:sldIdLst>
    <p:sldId id="257" r:id="rId2"/>
  </p:sldIdLst>
  <p:sldSz cx="14325600" cy="10715625"/>
  <p:notesSz cx="6858000" cy="9144000"/>
  <p:defaultTextStyle>
    <a:defPPr>
      <a:defRPr lang="fr-FR"/>
    </a:defPPr>
    <a:lvl1pPr marL="0" algn="l" defTabSz="1430569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715285" algn="l" defTabSz="1430569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1430569" algn="l" defTabSz="1430569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2145855" algn="l" defTabSz="1430569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2861142" algn="l" defTabSz="1430569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3576426" algn="l" defTabSz="1430569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4291711" algn="l" defTabSz="1430569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5006995" algn="l" defTabSz="1430569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5722280" algn="l" defTabSz="1430569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9" autoAdjust="0"/>
    <p:restoredTop sz="96671" autoAdjust="0"/>
  </p:normalViewPr>
  <p:slideViewPr>
    <p:cSldViewPr>
      <p:cViewPr>
        <p:scale>
          <a:sx n="100" d="100"/>
          <a:sy n="100" d="100"/>
        </p:scale>
        <p:origin x="480" y="1092"/>
      </p:cViewPr>
      <p:guideLst>
        <p:guide orient="horz" pos="3376"/>
        <p:guide pos="451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16B7B2-FCB6-4548-9D0E-6222D1A5D11C}" type="datetimeFigureOut">
              <a:rPr lang="fr-FR" smtClean="0"/>
              <a:pPr/>
              <a:t>28/06/2020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38238" y="685800"/>
            <a:ext cx="45815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28AF78-AD20-46D1-AC76-1383C286E6B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132486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662432" algn="l" defTabSz="132486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1324864" algn="l" defTabSz="132486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987296" algn="l" defTabSz="132486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2649727" algn="l" defTabSz="132486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3312159" algn="l" defTabSz="132486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3974591" algn="l" defTabSz="132486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4637023" algn="l" defTabSz="132486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5299456" algn="l" defTabSz="132486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36650" y="685800"/>
            <a:ext cx="45847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Tracé pour chercheur</a:t>
            </a:r>
            <a:r>
              <a:rPr lang="fr-FR" baseline="0" dirty="0" smtClean="0"/>
              <a:t> 9X 50mm, objectif EFL 176mm , projeté plein </a:t>
            </a:r>
            <a:r>
              <a:rPr lang="fr-FR" baseline="0" dirty="0" err="1" smtClean="0"/>
              <a:t>ecran</a:t>
            </a:r>
            <a:r>
              <a:rPr lang="fr-FR" baseline="0" dirty="0" smtClean="0"/>
              <a:t> 22’’ </a:t>
            </a:r>
            <a:r>
              <a:rPr lang="fr-FR" baseline="0" dirty="0" err="1" smtClean="0"/>
              <a:t>samsung</a:t>
            </a:r>
            <a:r>
              <a:rPr lang="fr-FR" baseline="0" smtClean="0"/>
              <a:t> type 226, </a:t>
            </a:r>
            <a:r>
              <a:rPr lang="fr-FR" baseline="0" dirty="0" smtClean="0"/>
              <a:t>pour un 105/2.5 </a:t>
            </a:r>
            <a:r>
              <a:rPr lang="fr-FR" baseline="0" smtClean="0"/>
              <a:t>avec le plan </a:t>
            </a:r>
            <a:r>
              <a:rPr lang="fr-FR" baseline="0" dirty="0" smtClean="0"/>
              <a:t>image à 164cm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8AF78-AD20-46D1-AC76-1383C286E6B6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74422" y="3328799"/>
            <a:ext cx="12176761" cy="2296914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148841" y="6072188"/>
            <a:ext cx="10027920" cy="273843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83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3661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0491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7322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4153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0983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7814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4644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7B04D-CE7C-49A4-8584-3669BFC1F9DA}" type="datetimeFigureOut">
              <a:rPr lang="fr-FR" smtClean="0"/>
              <a:pPr/>
              <a:t>28/06/2020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391A0-387C-42E2-917D-3F6AF2DA01C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7B04D-CE7C-49A4-8584-3669BFC1F9DA}" type="datetimeFigureOut">
              <a:rPr lang="fr-FR" smtClean="0"/>
              <a:pPr/>
              <a:t>28/06/2020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391A0-387C-42E2-917D-3F6AF2DA01C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11251564" y="429131"/>
            <a:ext cx="3491866" cy="9143008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775974" y="429131"/>
            <a:ext cx="10236836" cy="9143008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7B04D-CE7C-49A4-8584-3669BFC1F9DA}" type="datetimeFigureOut">
              <a:rPr lang="fr-FR" smtClean="0"/>
              <a:pPr/>
              <a:t>28/06/2020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391A0-387C-42E2-917D-3F6AF2DA01C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7B04D-CE7C-49A4-8584-3669BFC1F9DA}" type="datetimeFigureOut">
              <a:rPr lang="fr-FR" smtClean="0"/>
              <a:pPr/>
              <a:t>28/06/2020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391A0-387C-42E2-917D-3F6AF2DA01C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31624" y="6885791"/>
            <a:ext cx="12176761" cy="2128242"/>
          </a:xfrm>
        </p:spPr>
        <p:txBody>
          <a:bodyPr anchor="t"/>
          <a:lstStyle>
            <a:lvl1pPr algn="l">
              <a:defRPr sz="59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131624" y="4541744"/>
            <a:ext cx="12176761" cy="2344041"/>
          </a:xfrm>
        </p:spPr>
        <p:txBody>
          <a:bodyPr anchor="b"/>
          <a:lstStyle>
            <a:lvl1pPr marL="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1pPr>
            <a:lvl2pPr marL="683061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2pPr>
            <a:lvl3pPr marL="1366124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2049186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4pPr>
            <a:lvl5pPr marL="2732248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5pPr>
            <a:lvl6pPr marL="341531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6pPr>
            <a:lvl7pPr marL="4098372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7pPr>
            <a:lvl8pPr marL="4781434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8pPr>
            <a:lvl9pPr marL="546449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7B04D-CE7C-49A4-8584-3669BFC1F9DA}" type="datetimeFigureOut">
              <a:rPr lang="fr-FR" smtClean="0"/>
              <a:pPr/>
              <a:t>28/06/2020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391A0-387C-42E2-917D-3F6AF2DA01C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775970" y="2500321"/>
            <a:ext cx="6864350" cy="7071818"/>
          </a:xfrm>
        </p:spPr>
        <p:txBody>
          <a:bodyPr/>
          <a:lstStyle>
            <a:lvl1pPr>
              <a:defRPr sz="4200"/>
            </a:lvl1pPr>
            <a:lvl2pPr>
              <a:defRPr sz="3600"/>
            </a:lvl2pPr>
            <a:lvl3pPr>
              <a:defRPr sz="30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7879081" y="2500321"/>
            <a:ext cx="6864350" cy="7071818"/>
          </a:xfrm>
        </p:spPr>
        <p:txBody>
          <a:bodyPr/>
          <a:lstStyle>
            <a:lvl1pPr>
              <a:defRPr sz="4200"/>
            </a:lvl1pPr>
            <a:lvl2pPr>
              <a:defRPr sz="3600"/>
            </a:lvl2pPr>
            <a:lvl3pPr>
              <a:defRPr sz="30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7B04D-CE7C-49A4-8584-3669BFC1F9DA}" type="datetimeFigureOut">
              <a:rPr lang="fr-FR" smtClean="0"/>
              <a:pPr/>
              <a:t>28/06/2020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391A0-387C-42E2-917D-3F6AF2DA01C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6281" y="429122"/>
            <a:ext cx="12893040" cy="1785938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16282" y="2398614"/>
            <a:ext cx="6329627" cy="999628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3061" indent="0">
              <a:buNone/>
              <a:defRPr sz="3000" b="1"/>
            </a:lvl2pPr>
            <a:lvl3pPr marL="1366124" indent="0">
              <a:buNone/>
              <a:defRPr sz="2600" b="1"/>
            </a:lvl3pPr>
            <a:lvl4pPr marL="2049186" indent="0">
              <a:buNone/>
              <a:defRPr sz="2400" b="1"/>
            </a:lvl4pPr>
            <a:lvl5pPr marL="2732248" indent="0">
              <a:buNone/>
              <a:defRPr sz="2400" b="1"/>
            </a:lvl5pPr>
            <a:lvl6pPr marL="3415310" indent="0">
              <a:buNone/>
              <a:defRPr sz="2400" b="1"/>
            </a:lvl6pPr>
            <a:lvl7pPr marL="4098372" indent="0">
              <a:buNone/>
              <a:defRPr sz="2400" b="1"/>
            </a:lvl7pPr>
            <a:lvl8pPr marL="4781434" indent="0">
              <a:buNone/>
              <a:defRPr sz="2400" b="1"/>
            </a:lvl8pPr>
            <a:lvl9pPr marL="5464497" indent="0">
              <a:buNone/>
              <a:defRPr sz="24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716282" y="3398243"/>
            <a:ext cx="6329627" cy="6173888"/>
          </a:xfrm>
        </p:spPr>
        <p:txBody>
          <a:bodyPr/>
          <a:lstStyle>
            <a:lvl1pPr>
              <a:defRPr sz="3600"/>
            </a:lvl1pPr>
            <a:lvl2pPr>
              <a:defRPr sz="3000"/>
            </a:lvl2pPr>
            <a:lvl3pPr>
              <a:defRPr sz="26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7277210" y="2398614"/>
            <a:ext cx="6332114" cy="999628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3061" indent="0">
              <a:buNone/>
              <a:defRPr sz="3000" b="1"/>
            </a:lvl2pPr>
            <a:lvl3pPr marL="1366124" indent="0">
              <a:buNone/>
              <a:defRPr sz="2600" b="1"/>
            </a:lvl3pPr>
            <a:lvl4pPr marL="2049186" indent="0">
              <a:buNone/>
              <a:defRPr sz="2400" b="1"/>
            </a:lvl4pPr>
            <a:lvl5pPr marL="2732248" indent="0">
              <a:buNone/>
              <a:defRPr sz="2400" b="1"/>
            </a:lvl5pPr>
            <a:lvl6pPr marL="3415310" indent="0">
              <a:buNone/>
              <a:defRPr sz="2400" b="1"/>
            </a:lvl6pPr>
            <a:lvl7pPr marL="4098372" indent="0">
              <a:buNone/>
              <a:defRPr sz="2400" b="1"/>
            </a:lvl7pPr>
            <a:lvl8pPr marL="4781434" indent="0">
              <a:buNone/>
              <a:defRPr sz="2400" b="1"/>
            </a:lvl8pPr>
            <a:lvl9pPr marL="5464497" indent="0">
              <a:buNone/>
              <a:defRPr sz="24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7277210" y="3398243"/>
            <a:ext cx="6332114" cy="6173888"/>
          </a:xfrm>
        </p:spPr>
        <p:txBody>
          <a:bodyPr/>
          <a:lstStyle>
            <a:lvl1pPr>
              <a:defRPr sz="3600"/>
            </a:lvl1pPr>
            <a:lvl2pPr>
              <a:defRPr sz="3000"/>
            </a:lvl2pPr>
            <a:lvl3pPr>
              <a:defRPr sz="26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7B04D-CE7C-49A4-8584-3669BFC1F9DA}" type="datetimeFigureOut">
              <a:rPr lang="fr-FR" smtClean="0"/>
              <a:pPr/>
              <a:t>28/06/2020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391A0-387C-42E2-917D-3F6AF2DA01C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7B04D-CE7C-49A4-8584-3669BFC1F9DA}" type="datetimeFigureOut">
              <a:rPr lang="fr-FR" smtClean="0"/>
              <a:pPr/>
              <a:t>28/06/2020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391A0-387C-42E2-917D-3F6AF2DA01C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7B04D-CE7C-49A4-8584-3669BFC1F9DA}" type="datetimeFigureOut">
              <a:rPr lang="fr-FR" smtClean="0"/>
              <a:pPr/>
              <a:t>28/06/2020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391A0-387C-42E2-917D-3F6AF2DA01C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6283" y="426642"/>
            <a:ext cx="4713023" cy="1815704"/>
          </a:xfrm>
        </p:spPr>
        <p:txBody>
          <a:bodyPr anchor="b"/>
          <a:lstStyle>
            <a:lvl1pPr algn="l">
              <a:defRPr sz="3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600914" y="426652"/>
            <a:ext cx="8008408" cy="9145489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16283" y="2242353"/>
            <a:ext cx="4713023" cy="7329785"/>
          </a:xfrm>
        </p:spPr>
        <p:txBody>
          <a:bodyPr/>
          <a:lstStyle>
            <a:lvl1pPr marL="0" indent="0">
              <a:buNone/>
              <a:defRPr sz="2100"/>
            </a:lvl1pPr>
            <a:lvl2pPr marL="683061" indent="0">
              <a:buNone/>
              <a:defRPr sz="1900"/>
            </a:lvl2pPr>
            <a:lvl3pPr marL="1366124" indent="0">
              <a:buNone/>
              <a:defRPr sz="1500"/>
            </a:lvl3pPr>
            <a:lvl4pPr marL="2049186" indent="0">
              <a:buNone/>
              <a:defRPr sz="1300"/>
            </a:lvl4pPr>
            <a:lvl5pPr marL="2732248" indent="0">
              <a:buNone/>
              <a:defRPr sz="1300"/>
            </a:lvl5pPr>
            <a:lvl6pPr marL="3415310" indent="0">
              <a:buNone/>
              <a:defRPr sz="1300"/>
            </a:lvl6pPr>
            <a:lvl7pPr marL="4098372" indent="0">
              <a:buNone/>
              <a:defRPr sz="1300"/>
            </a:lvl7pPr>
            <a:lvl8pPr marL="4781434" indent="0">
              <a:buNone/>
              <a:defRPr sz="1300"/>
            </a:lvl8pPr>
            <a:lvl9pPr marL="5464497" indent="0">
              <a:buNone/>
              <a:defRPr sz="13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7B04D-CE7C-49A4-8584-3669BFC1F9DA}" type="datetimeFigureOut">
              <a:rPr lang="fr-FR" smtClean="0"/>
              <a:pPr/>
              <a:t>28/06/2020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391A0-387C-42E2-917D-3F6AF2DA01C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807917" y="7500941"/>
            <a:ext cx="8595360" cy="885529"/>
          </a:xfrm>
        </p:spPr>
        <p:txBody>
          <a:bodyPr anchor="b"/>
          <a:lstStyle>
            <a:lvl1pPr algn="l">
              <a:defRPr sz="3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807917" y="957462"/>
            <a:ext cx="8595360" cy="6429375"/>
          </a:xfrm>
        </p:spPr>
        <p:txBody>
          <a:bodyPr/>
          <a:lstStyle>
            <a:lvl1pPr marL="0" indent="0">
              <a:buNone/>
              <a:defRPr sz="4800"/>
            </a:lvl1pPr>
            <a:lvl2pPr marL="683061" indent="0">
              <a:buNone/>
              <a:defRPr sz="4200"/>
            </a:lvl2pPr>
            <a:lvl3pPr marL="1366124" indent="0">
              <a:buNone/>
              <a:defRPr sz="3600"/>
            </a:lvl3pPr>
            <a:lvl4pPr marL="2049186" indent="0">
              <a:buNone/>
              <a:defRPr sz="3000"/>
            </a:lvl4pPr>
            <a:lvl5pPr marL="2732248" indent="0">
              <a:buNone/>
              <a:defRPr sz="3000"/>
            </a:lvl5pPr>
            <a:lvl6pPr marL="3415310" indent="0">
              <a:buNone/>
              <a:defRPr sz="3000"/>
            </a:lvl6pPr>
            <a:lvl7pPr marL="4098372" indent="0">
              <a:buNone/>
              <a:defRPr sz="3000"/>
            </a:lvl7pPr>
            <a:lvl8pPr marL="4781434" indent="0">
              <a:buNone/>
              <a:defRPr sz="3000"/>
            </a:lvl8pPr>
            <a:lvl9pPr marL="5464497" indent="0">
              <a:buNone/>
              <a:defRPr sz="3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807917" y="8386468"/>
            <a:ext cx="8595360" cy="1257596"/>
          </a:xfrm>
        </p:spPr>
        <p:txBody>
          <a:bodyPr/>
          <a:lstStyle>
            <a:lvl1pPr marL="0" indent="0">
              <a:buNone/>
              <a:defRPr sz="2100"/>
            </a:lvl1pPr>
            <a:lvl2pPr marL="683061" indent="0">
              <a:buNone/>
              <a:defRPr sz="1900"/>
            </a:lvl2pPr>
            <a:lvl3pPr marL="1366124" indent="0">
              <a:buNone/>
              <a:defRPr sz="1500"/>
            </a:lvl3pPr>
            <a:lvl4pPr marL="2049186" indent="0">
              <a:buNone/>
              <a:defRPr sz="1300"/>
            </a:lvl4pPr>
            <a:lvl5pPr marL="2732248" indent="0">
              <a:buNone/>
              <a:defRPr sz="1300"/>
            </a:lvl5pPr>
            <a:lvl6pPr marL="3415310" indent="0">
              <a:buNone/>
              <a:defRPr sz="1300"/>
            </a:lvl6pPr>
            <a:lvl7pPr marL="4098372" indent="0">
              <a:buNone/>
              <a:defRPr sz="1300"/>
            </a:lvl7pPr>
            <a:lvl8pPr marL="4781434" indent="0">
              <a:buNone/>
              <a:defRPr sz="1300"/>
            </a:lvl8pPr>
            <a:lvl9pPr marL="5464497" indent="0">
              <a:buNone/>
              <a:defRPr sz="13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7B04D-CE7C-49A4-8584-3669BFC1F9DA}" type="datetimeFigureOut">
              <a:rPr lang="fr-FR" smtClean="0"/>
              <a:pPr/>
              <a:t>28/06/2020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391A0-387C-42E2-917D-3F6AF2DA01C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black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716281" y="429122"/>
            <a:ext cx="12893040" cy="1785938"/>
          </a:xfrm>
          <a:prstGeom prst="rect">
            <a:avLst/>
          </a:prstGeom>
        </p:spPr>
        <p:txBody>
          <a:bodyPr vert="horz" lIns="136612" tIns="68307" rIns="136612" bIns="68307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16281" y="2500321"/>
            <a:ext cx="12893040" cy="7071818"/>
          </a:xfrm>
          <a:prstGeom prst="rect">
            <a:avLst/>
          </a:prstGeom>
        </p:spPr>
        <p:txBody>
          <a:bodyPr vert="horz" lIns="136612" tIns="68307" rIns="136612" bIns="68307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16280" y="9931806"/>
            <a:ext cx="3342640" cy="570508"/>
          </a:xfrm>
          <a:prstGeom prst="rect">
            <a:avLst/>
          </a:prstGeom>
        </p:spPr>
        <p:txBody>
          <a:bodyPr vert="horz" lIns="136612" tIns="68307" rIns="136612" bIns="68307" rtlCol="0" anchor="ctr"/>
          <a:lstStyle>
            <a:lvl1pPr algn="l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87B04D-CE7C-49A4-8584-3669BFC1F9DA}" type="datetimeFigureOut">
              <a:rPr lang="fr-FR" smtClean="0"/>
              <a:pPr/>
              <a:t>28/06/2020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894581" y="9931806"/>
            <a:ext cx="4536440" cy="570508"/>
          </a:xfrm>
          <a:prstGeom prst="rect">
            <a:avLst/>
          </a:prstGeom>
        </p:spPr>
        <p:txBody>
          <a:bodyPr vert="horz" lIns="136612" tIns="68307" rIns="136612" bIns="68307" rtlCol="0" anchor="ctr"/>
          <a:lstStyle>
            <a:lvl1pPr algn="ctr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266680" y="9931806"/>
            <a:ext cx="3342640" cy="570508"/>
          </a:xfrm>
          <a:prstGeom prst="rect">
            <a:avLst/>
          </a:prstGeom>
        </p:spPr>
        <p:txBody>
          <a:bodyPr vert="horz" lIns="136612" tIns="68307" rIns="136612" bIns="68307" rtlCol="0" anchor="ctr"/>
          <a:lstStyle>
            <a:lvl1pPr algn="r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A391A0-387C-42E2-917D-3F6AF2DA01C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1366124" rtl="0" eaLnBrk="1" latinLnBrk="0" hangingPunct="1"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12297" indent="-512297" algn="l" defTabSz="1366124" rtl="0" eaLnBrk="1" latinLnBrk="0" hangingPunct="1">
        <a:spcBef>
          <a:spcPct val="20000"/>
        </a:spcBef>
        <a:buFont typeface="Arial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1pPr>
      <a:lvl2pPr marL="1109976" indent="-426914" algn="l" defTabSz="1366124" rtl="0" eaLnBrk="1" latinLnBrk="0" hangingPunct="1">
        <a:spcBef>
          <a:spcPct val="20000"/>
        </a:spcBef>
        <a:buFont typeface="Arial" pitchFamily="34" charset="0"/>
        <a:buChar char="–"/>
        <a:defRPr sz="4200" kern="1200">
          <a:solidFill>
            <a:schemeClr val="tx1"/>
          </a:solidFill>
          <a:latin typeface="+mn-lt"/>
          <a:ea typeface="+mn-ea"/>
          <a:cs typeface="+mn-cs"/>
        </a:defRPr>
      </a:lvl2pPr>
      <a:lvl3pPr marL="1707656" indent="-341531" algn="l" defTabSz="1366124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390717" indent="-341531" algn="l" defTabSz="1366124" rtl="0" eaLnBrk="1" latinLnBrk="0" hangingPunct="1">
        <a:spcBef>
          <a:spcPct val="20000"/>
        </a:spcBef>
        <a:buFont typeface="Arial" pitchFamily="34" charset="0"/>
        <a:buChar char="–"/>
        <a:defRPr sz="3000" kern="1200">
          <a:solidFill>
            <a:schemeClr val="tx1"/>
          </a:solidFill>
          <a:latin typeface="+mn-lt"/>
          <a:ea typeface="+mn-ea"/>
          <a:cs typeface="+mn-cs"/>
        </a:defRPr>
      </a:lvl4pPr>
      <a:lvl5pPr marL="3073778" indent="-341531" algn="l" defTabSz="1366124" rtl="0" eaLnBrk="1" latinLnBrk="0" hangingPunct="1">
        <a:spcBef>
          <a:spcPct val="20000"/>
        </a:spcBef>
        <a:buFont typeface="Arial" pitchFamily="34" charset="0"/>
        <a:buChar char="»"/>
        <a:defRPr sz="3000" kern="1200">
          <a:solidFill>
            <a:schemeClr val="tx1"/>
          </a:solidFill>
          <a:latin typeface="+mn-lt"/>
          <a:ea typeface="+mn-ea"/>
          <a:cs typeface="+mn-cs"/>
        </a:defRPr>
      </a:lvl5pPr>
      <a:lvl6pPr marL="3756841" indent="-341531" algn="l" defTabSz="136612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6pPr>
      <a:lvl7pPr marL="4439903" indent="-341531" algn="l" defTabSz="136612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7pPr>
      <a:lvl8pPr marL="5122965" indent="-341531" algn="l" defTabSz="136612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8pPr>
      <a:lvl9pPr marL="5806027" indent="-341531" algn="l" defTabSz="136612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366124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83061" algn="l" defTabSz="1366124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66124" algn="l" defTabSz="1366124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2049186" algn="l" defTabSz="1366124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732248" algn="l" defTabSz="1366124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415310" algn="l" defTabSz="1366124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4098372" algn="l" defTabSz="1366124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781434" algn="l" defTabSz="1366124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464497" algn="l" defTabSz="1366124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e 1"/>
          <p:cNvSpPr>
            <a:spLocks/>
          </p:cNvSpPr>
          <p:nvPr/>
        </p:nvSpPr>
        <p:spPr>
          <a:xfrm>
            <a:off x="6184800" y="4370400"/>
            <a:ext cx="1962000" cy="1962000"/>
          </a:xfrm>
          <a:prstGeom prst="ellipse">
            <a:avLst/>
          </a:prstGeom>
          <a:noFill/>
          <a:ln w="12700"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3059" tIns="71527" rIns="143059" bIns="71527" rtlCol="0" anchor="ctr"/>
          <a:lstStyle/>
          <a:p>
            <a:pPr algn="ctr"/>
            <a:endParaRPr lang="fr-FR" dirty="0"/>
          </a:p>
        </p:txBody>
      </p:sp>
      <p:sp>
        <p:nvSpPr>
          <p:cNvPr id="3" name="Ellipse 2"/>
          <p:cNvSpPr>
            <a:spLocks noChangeAspect="1"/>
          </p:cNvSpPr>
          <p:nvPr/>
        </p:nvSpPr>
        <p:spPr>
          <a:xfrm>
            <a:off x="4906801" y="2995200"/>
            <a:ext cx="4510565" cy="4723200"/>
          </a:xfrm>
          <a:prstGeom prst="ellipse">
            <a:avLst/>
          </a:prstGeom>
          <a:noFill/>
          <a:ln w="12700"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2486" tIns="66243" rIns="132486" bIns="66243" rtlCol="0" anchor="ctr"/>
          <a:lstStyle/>
          <a:p>
            <a:pPr algn="ctr"/>
            <a:endParaRPr lang="fr-FR"/>
          </a:p>
        </p:txBody>
      </p:sp>
      <p:sp>
        <p:nvSpPr>
          <p:cNvPr id="6" name="Ellipse 5"/>
          <p:cNvSpPr/>
          <p:nvPr/>
        </p:nvSpPr>
        <p:spPr>
          <a:xfrm>
            <a:off x="5630400" y="3816000"/>
            <a:ext cx="3078000" cy="3078000"/>
          </a:xfrm>
          <a:prstGeom prst="ellipse">
            <a:avLst/>
          </a:prstGeom>
          <a:noFill/>
          <a:ln w="12700">
            <a:solidFill>
              <a:schemeClr val="tx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2486" tIns="66243" rIns="132486" bIns="66243" rtlCol="0" anchor="ctr"/>
          <a:lstStyle/>
          <a:p>
            <a:pPr algn="ctr">
              <a:buFont typeface="Arial" pitchFamily="34" charset="0"/>
              <a:buChar char="•"/>
            </a:pPr>
            <a:endParaRPr lang="fr-FR" dirty="0"/>
          </a:p>
        </p:txBody>
      </p:sp>
      <p:sp>
        <p:nvSpPr>
          <p:cNvPr id="7" name="Ellipse 6"/>
          <p:cNvSpPr>
            <a:spLocks/>
          </p:cNvSpPr>
          <p:nvPr/>
        </p:nvSpPr>
        <p:spPr>
          <a:xfrm>
            <a:off x="5832000" y="4032000"/>
            <a:ext cx="2667600" cy="2667600"/>
          </a:xfrm>
          <a:prstGeom prst="ellipse">
            <a:avLst/>
          </a:prstGeom>
          <a:noFill/>
          <a:ln w="12700">
            <a:solidFill>
              <a:schemeClr val="tx1"/>
            </a:soli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2486" tIns="66243" rIns="132486" bIns="66243" rtlCol="0" anchor="ctr"/>
          <a:lstStyle/>
          <a:p>
            <a:pPr algn="ctr"/>
            <a:endParaRPr lang="fr-FR"/>
          </a:p>
        </p:txBody>
      </p:sp>
      <p:sp>
        <p:nvSpPr>
          <p:cNvPr id="12" name="Ellipse 11"/>
          <p:cNvSpPr>
            <a:spLocks/>
          </p:cNvSpPr>
          <p:nvPr/>
        </p:nvSpPr>
        <p:spPr>
          <a:xfrm>
            <a:off x="7236000" y="6120000"/>
            <a:ext cx="360000" cy="36000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2486" tIns="66243" rIns="132486" bIns="66243" rtlCol="0" anchor="ctr"/>
          <a:lstStyle/>
          <a:p>
            <a:pPr algn="ctr"/>
            <a:endParaRPr lang="fr-FR"/>
          </a:p>
        </p:txBody>
      </p:sp>
      <p:sp>
        <p:nvSpPr>
          <p:cNvPr id="13" name="Ellipse 12"/>
          <p:cNvSpPr/>
          <p:nvPr/>
        </p:nvSpPr>
        <p:spPr>
          <a:xfrm>
            <a:off x="7704000" y="6375600"/>
            <a:ext cx="252000" cy="25200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2486" tIns="66243" rIns="132486" bIns="66243" rtlCol="0" anchor="ctr"/>
          <a:lstStyle/>
          <a:p>
            <a:pPr algn="ctr"/>
            <a:endParaRPr lang="fr-FR"/>
          </a:p>
        </p:txBody>
      </p:sp>
      <p:sp>
        <p:nvSpPr>
          <p:cNvPr id="14" name="Ellipse 13"/>
          <p:cNvSpPr/>
          <p:nvPr/>
        </p:nvSpPr>
        <p:spPr>
          <a:xfrm>
            <a:off x="4788000" y="5212800"/>
            <a:ext cx="252000" cy="25200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2486" tIns="66243" rIns="132486" bIns="66243" rtlCol="0" anchor="ctr"/>
          <a:lstStyle/>
          <a:p>
            <a:pPr algn="ctr"/>
            <a:endParaRPr lang="fr-FR"/>
          </a:p>
        </p:txBody>
      </p:sp>
      <p:sp>
        <p:nvSpPr>
          <p:cNvPr id="15" name="Ellipse 14"/>
          <p:cNvSpPr>
            <a:spLocks/>
          </p:cNvSpPr>
          <p:nvPr/>
        </p:nvSpPr>
        <p:spPr>
          <a:xfrm>
            <a:off x="7603200" y="3794400"/>
            <a:ext cx="252000" cy="25200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2486" tIns="66243" rIns="132486" bIns="66243" rtlCol="0" anchor="ctr"/>
          <a:lstStyle/>
          <a:p>
            <a:pPr algn="ctr"/>
            <a:endParaRPr lang="fr-FR"/>
          </a:p>
        </p:txBody>
      </p:sp>
      <p:sp>
        <p:nvSpPr>
          <p:cNvPr id="43" name="Ellipse 42"/>
          <p:cNvSpPr>
            <a:spLocks/>
          </p:cNvSpPr>
          <p:nvPr/>
        </p:nvSpPr>
        <p:spPr>
          <a:xfrm>
            <a:off x="4082400" y="2275200"/>
            <a:ext cx="6170400" cy="6170400"/>
          </a:xfrm>
          <a:prstGeom prst="ellipse">
            <a:avLst/>
          </a:prstGeom>
          <a:noFill/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2486" tIns="66243" rIns="132486" bIns="66243" rtlCol="0" anchor="ctr"/>
          <a:lstStyle/>
          <a:p>
            <a:pPr algn="ctr"/>
            <a:endParaRPr lang="fr-FR"/>
          </a:p>
        </p:txBody>
      </p:sp>
      <p:sp>
        <p:nvSpPr>
          <p:cNvPr id="45" name="ZoneTexte 44"/>
          <p:cNvSpPr txBox="1"/>
          <p:nvPr/>
        </p:nvSpPr>
        <p:spPr>
          <a:xfrm>
            <a:off x="5362600" y="1757414"/>
            <a:ext cx="863878" cy="456945"/>
          </a:xfrm>
          <a:prstGeom prst="rect">
            <a:avLst/>
          </a:prstGeom>
          <a:noFill/>
          <a:ln w="0">
            <a:noFill/>
            <a:prstDash val="solid"/>
          </a:ln>
          <a:scene3d>
            <a:camera prst="orthographicFront">
              <a:rot lat="10800000" lon="0" rev="0"/>
            </a:camera>
            <a:lightRig rig="threePt" dir="t"/>
          </a:scene3d>
        </p:spPr>
        <p:txBody>
          <a:bodyPr wrap="none" lIns="132486" tIns="66243" rIns="132486" bIns="66243" rtlCol="0">
            <a:spAutoFit/>
          </a:bodyPr>
          <a:lstStyle/>
          <a:p>
            <a:pPr algn="ctr"/>
            <a:r>
              <a:rPr lang="fr-FR" sz="2100" dirty="0" smtClean="0">
                <a:latin typeface="Arial" pitchFamily="34" charset="0"/>
                <a:cs typeface="Microsoft Sans Serif" pitchFamily="34" charset="0"/>
              </a:rPr>
              <a:t>2023</a:t>
            </a:r>
          </a:p>
        </p:txBody>
      </p:sp>
      <p:cxnSp>
        <p:nvCxnSpPr>
          <p:cNvPr id="29" name="Connecteur droit 28"/>
          <p:cNvCxnSpPr/>
          <p:nvPr/>
        </p:nvCxnSpPr>
        <p:spPr>
          <a:xfrm rot="-1620000">
            <a:off x="4705200" y="4636800"/>
            <a:ext cx="3200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30"/>
          <p:cNvCxnSpPr/>
          <p:nvPr/>
        </p:nvCxnSpPr>
        <p:spPr bwMode="black">
          <a:xfrm rot="1260000">
            <a:off x="4824000" y="5824800"/>
            <a:ext cx="2692800" cy="10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34"/>
          <p:cNvCxnSpPr/>
          <p:nvPr/>
        </p:nvCxnSpPr>
        <p:spPr>
          <a:xfrm rot="480000">
            <a:off x="7560000" y="3898800"/>
            <a:ext cx="0" cy="244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36"/>
          <p:cNvCxnSpPr/>
          <p:nvPr/>
        </p:nvCxnSpPr>
        <p:spPr>
          <a:xfrm rot="-5520000">
            <a:off x="6458562" y="5243444"/>
            <a:ext cx="2653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38"/>
          <p:cNvCxnSpPr/>
          <p:nvPr/>
        </p:nvCxnSpPr>
        <p:spPr>
          <a:xfrm rot="-3780000" flipV="1">
            <a:off x="7624800" y="6163201"/>
            <a:ext cx="0" cy="478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Ellipse 22"/>
          <p:cNvSpPr/>
          <p:nvPr/>
        </p:nvSpPr>
        <p:spPr>
          <a:xfrm>
            <a:off x="3160800" y="1353600"/>
            <a:ext cx="8006400" cy="8006400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Ellipse 23"/>
          <p:cNvSpPr/>
          <p:nvPr/>
        </p:nvSpPr>
        <p:spPr>
          <a:xfrm>
            <a:off x="3812400" y="3124800"/>
            <a:ext cx="72000" cy="72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Ellipse 24"/>
          <p:cNvSpPr/>
          <p:nvPr/>
        </p:nvSpPr>
        <p:spPr>
          <a:xfrm>
            <a:off x="10443600" y="3096000"/>
            <a:ext cx="72000" cy="72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Ellipse 25"/>
          <p:cNvSpPr/>
          <p:nvPr/>
        </p:nvSpPr>
        <p:spPr>
          <a:xfrm>
            <a:off x="3812400" y="7509600"/>
            <a:ext cx="72000" cy="72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Ellipse 26"/>
          <p:cNvSpPr/>
          <p:nvPr/>
        </p:nvSpPr>
        <p:spPr>
          <a:xfrm>
            <a:off x="10443600" y="7509600"/>
            <a:ext cx="72000" cy="72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ZoneTexte 27"/>
          <p:cNvSpPr txBox="1"/>
          <p:nvPr/>
        </p:nvSpPr>
        <p:spPr>
          <a:xfrm>
            <a:off x="3058344" y="7590060"/>
            <a:ext cx="6495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solidFill>
                  <a:srgbClr val="92D050"/>
                </a:solidFill>
              </a:rPr>
              <a:t>16</a:t>
            </a:r>
            <a:r>
              <a:rPr lang="fr-FR" sz="1200" dirty="0" smtClean="0">
                <a:solidFill>
                  <a:srgbClr val="92D050"/>
                </a:solidFill>
              </a:rPr>
              <a:t> mm</a:t>
            </a:r>
            <a:endParaRPr lang="fr-FR" sz="1200" dirty="0">
              <a:solidFill>
                <a:srgbClr val="92D050"/>
              </a:solidFill>
            </a:endParaRPr>
          </a:p>
        </p:txBody>
      </p:sp>
      <p:sp>
        <p:nvSpPr>
          <p:cNvPr id="30" name="Ellipse 29"/>
          <p:cNvSpPr/>
          <p:nvPr/>
        </p:nvSpPr>
        <p:spPr>
          <a:xfrm>
            <a:off x="1148400" y="-658800"/>
            <a:ext cx="12031200" cy="12031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Ellipse 31"/>
          <p:cNvSpPr/>
          <p:nvPr/>
        </p:nvSpPr>
        <p:spPr>
          <a:xfrm>
            <a:off x="6912000" y="5104800"/>
            <a:ext cx="504000" cy="50400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ZoneTexte 32"/>
          <p:cNvSpPr txBox="1"/>
          <p:nvPr/>
        </p:nvSpPr>
        <p:spPr>
          <a:xfrm>
            <a:off x="1546176" y="6653958"/>
            <a:ext cx="7920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FF0000"/>
                </a:solidFill>
              </a:rPr>
              <a:t>24 </a:t>
            </a:r>
            <a:r>
              <a:rPr lang="fr-FR" sz="1600" dirty="0" smtClean="0">
                <a:solidFill>
                  <a:srgbClr val="FF0000"/>
                </a:solidFill>
              </a:rPr>
              <a:t>mm</a:t>
            </a:r>
            <a:endParaRPr lang="fr-FR" sz="1600" dirty="0">
              <a:solidFill>
                <a:srgbClr val="FF0000"/>
              </a:solidFill>
            </a:endParaRPr>
          </a:p>
        </p:txBody>
      </p:sp>
      <p:sp>
        <p:nvSpPr>
          <p:cNvPr id="34" name="ZoneTexte 33"/>
          <p:cNvSpPr txBox="1"/>
          <p:nvPr/>
        </p:nvSpPr>
        <p:spPr>
          <a:xfrm>
            <a:off x="466056" y="1901430"/>
            <a:ext cx="31683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latin typeface="Courier Std" pitchFamily="49" charset="0"/>
              </a:rPr>
              <a:t> </a:t>
            </a:r>
            <a:r>
              <a:rPr lang="fr-FR" sz="1600" dirty="0" smtClean="0"/>
              <a:t>Distance 164.0cm </a:t>
            </a:r>
            <a:r>
              <a:rPr lang="fr-FR" sz="1600" dirty="0" smtClean="0"/>
              <a:t>B-16</a:t>
            </a:r>
            <a:r>
              <a:rPr lang="fr-FR" sz="1600" dirty="0" smtClean="0"/>
              <a:t>s  </a:t>
            </a:r>
            <a:r>
              <a:rPr lang="fr-FR" sz="1600" dirty="0" smtClean="0"/>
              <a:t>5.6</a:t>
            </a:r>
            <a:r>
              <a:rPr lang="fr-FR" sz="1600" dirty="0" smtClean="0"/>
              <a:t> </a:t>
            </a:r>
            <a:endParaRPr lang="fr-FR" sz="1600" dirty="0"/>
          </a:p>
        </p:txBody>
      </p:sp>
      <p:sp>
        <p:nvSpPr>
          <p:cNvPr id="36" name="Ellipse 35"/>
          <p:cNvSpPr/>
          <p:nvPr/>
        </p:nvSpPr>
        <p:spPr>
          <a:xfrm>
            <a:off x="2793600" y="982800"/>
            <a:ext cx="8748000" cy="8748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ZoneTexte 37"/>
          <p:cNvSpPr txBox="1"/>
          <p:nvPr/>
        </p:nvSpPr>
        <p:spPr>
          <a:xfrm>
            <a:off x="1474168" y="5141788"/>
            <a:ext cx="10801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17.48 mm</a:t>
            </a:r>
            <a:endParaRPr lang="fr-FR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6245</TotalTime>
  <Words>41</Words>
  <Application>Microsoft Office PowerPoint</Application>
  <PresentationFormat>Personnalisé</PresentationFormat>
  <Paragraphs>7</Paragraphs>
  <Slides>1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Michel</dc:creator>
  <cp:lastModifiedBy>Michel</cp:lastModifiedBy>
  <cp:revision>306</cp:revision>
  <dcterms:created xsi:type="dcterms:W3CDTF">2018-04-28T13:10:47Z</dcterms:created>
  <dcterms:modified xsi:type="dcterms:W3CDTF">2020-06-28T10:46:37Z</dcterms:modified>
</cp:coreProperties>
</file>